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0" r:id="rId3"/>
    <p:sldId id="273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4" r:id="rId17"/>
    <p:sldId id="295" r:id="rId18"/>
    <p:sldId id="296" r:id="rId19"/>
    <p:sldId id="297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Michalczyk" initials="NM" lastIdx="2" clrIdx="0">
    <p:extLst>
      <p:ext uri="{19B8F6BF-5375-455C-9EA6-DF929625EA0E}">
        <p15:presenceInfo xmlns:p15="http://schemas.microsoft.com/office/powerpoint/2012/main" xmlns="" userId="Natalia Michalczy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D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7192" autoAdjust="0"/>
  </p:normalViewPr>
  <p:slideViewPr>
    <p:cSldViewPr snapToGrid="0">
      <p:cViewPr varScale="1">
        <p:scale>
          <a:sx n="88" d="100"/>
          <a:sy n="88" d="100"/>
        </p:scale>
        <p:origin x="-3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D761C-FE86-491B-972C-9F68615A66CF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65DEA-0B18-4AD9-A892-6D4CEE55FC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38265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5DEA-0B18-4AD9-A892-6D4CEE55FC73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Kompas https://commons.wikimedia.org/wiki/File:Kompas_Sofia.JPG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5DEA-0B18-4AD9-A892-6D4CEE55FC73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Fot. </a:t>
            </a:r>
            <a:r>
              <a:rPr lang="pl-PL" dirty="0" err="1" smtClean="0"/>
              <a:t>Depositphotos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5DEA-0B18-4AD9-A892-6D4CEE55FC73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Print</a:t>
            </a:r>
            <a:r>
              <a:rPr lang="pl-PL" dirty="0" smtClean="0"/>
              <a:t> ze strony</a:t>
            </a:r>
            <a:r>
              <a:rPr lang="pl-PL" baseline="0" dirty="0" smtClean="0"/>
              <a:t> https://sjp.pl/kura%C5%BC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5DEA-0B18-4AD9-A892-6D4CEE55FC73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dirty="0" smtClean="0"/>
              <a:t>Zdjęcia:</a:t>
            </a:r>
          </a:p>
          <a:p>
            <a:r>
              <a:rPr lang="pl-PL" sz="1200" dirty="0" err="1" smtClean="0"/>
              <a:t>Motoruta</a:t>
            </a:r>
            <a:r>
              <a:rPr lang="pl-PL" sz="1200" dirty="0" smtClean="0"/>
              <a:t> https://ro.wikipedia.org/wiki/Fi%C8%99ier:One_wheel_motorcycle_Goventosa.jpg</a:t>
            </a:r>
          </a:p>
          <a:p>
            <a:r>
              <a:rPr lang="pl-PL" sz="1200" dirty="0" err="1" smtClean="0"/>
              <a:t>Cyklomer</a:t>
            </a:r>
            <a:r>
              <a:rPr lang="pl-PL" sz="1200" dirty="0" smtClean="0"/>
              <a:t> https://commons.wikimedia.org/wiki/File:Amfibiefiets_Amphibious_bicycle.jpg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5DEA-0B18-4AD9-A892-6D4CEE55FC73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dirty="0" smtClean="0"/>
              <a:t>https://pixabay.com/pl/gramofon-vintage-muzyka-antyczny-1679824</a:t>
            </a:r>
          </a:p>
          <a:p>
            <a:r>
              <a:rPr lang="pl-PL" sz="1200" dirty="0" smtClean="0"/>
              <a:t>https://commons.wikimedia.org/wiki/File:Lasso_am_Pferd.jpg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5DEA-0B18-4AD9-A892-6D4CEE55FC73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Magnetofon szpulowy https://pl.wikipedia.org/wiki/Plik:2017_Magnetofon_szpulowy_Aria_M_2408_SD.jpg</a:t>
            </a:r>
          </a:p>
          <a:p>
            <a:r>
              <a:rPr lang="pl-PL" dirty="0" smtClean="0"/>
              <a:t>Magnetofon kasetowy https://pl.wikipedia.org/wiki/Plik:Unitra_grundig.jpg</a:t>
            </a:r>
          </a:p>
          <a:p>
            <a:r>
              <a:rPr lang="pl-PL" dirty="0" smtClean="0"/>
              <a:t>Walkman https://pl.m.wikipedia.org/wiki/Plik:Sony_Walkman_WM_A602.jpg</a:t>
            </a:r>
          </a:p>
          <a:p>
            <a:r>
              <a:rPr lang="pl-PL" dirty="0" err="1" smtClean="0"/>
              <a:t>Discman</a:t>
            </a:r>
            <a:r>
              <a:rPr lang="pl-PL" dirty="0" smtClean="0"/>
              <a:t> https://pl.wikipedia.org/wiki/Discman#/media/File:Sony_Discman_D_50.jpg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5DEA-0B18-4AD9-A892-6D4CEE55FC73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https://upload.wikimedia.org/wikipedia/commons/3/3b/Traian_vuia_flying_machine.jpg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5DEA-0B18-4AD9-A892-6D4CEE55FC73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65DEA-0B18-4AD9-A892-6D4CEE55FC73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5473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8756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9998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5076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4730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2073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2818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2548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2678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8177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436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10A1A-6DB6-40A6-9662-51007BBD344C}" type="datetimeFigureOut">
              <a:rPr lang="pl-PL" smtClean="0"/>
              <a:pPr/>
              <a:t>2019-01-18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12957-DDAD-456F-B0BC-3A51DB0B86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3473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ytu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2043" y="3791226"/>
            <a:ext cx="5071882" cy="214884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352674" y="5913398"/>
            <a:ext cx="7370059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2800" b="1" baseline="30000" dirty="0">
                <a:solidFill>
                  <a:schemeClr val="bg1"/>
                </a:solidFill>
              </a:rPr>
              <a:t>Materiały pomocnicze dla nauczycieli</a:t>
            </a:r>
          </a:p>
          <a:p>
            <a:pPr algn="ctr">
              <a:lnSpc>
                <a:spcPts val="2800"/>
              </a:lnSpc>
            </a:pPr>
            <a:r>
              <a:rPr lang="pl-PL" sz="2800" b="1" dirty="0">
                <a:solidFill>
                  <a:schemeClr val="bg1"/>
                </a:solidFill>
              </a:rPr>
              <a:t>Scenariusz lekcji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07483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Czym jest odwaga?</a:t>
            </a:r>
          </a:p>
        </p:txBody>
      </p:sp>
      <p:pic>
        <p:nvPicPr>
          <p:cNvPr id="5" name="Obraz 4" descr="the-hen-2361934_19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4693" y="1540600"/>
            <a:ext cx="9089482" cy="49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Pomocnicy, gadżety i… siła wyobraźni!</a:t>
            </a:r>
          </a:p>
        </p:txBody>
      </p:sp>
      <p:pic>
        <p:nvPicPr>
          <p:cNvPr id="5" name="Obraz 4" descr="the-hen-2361934_19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1170" y="1540600"/>
            <a:ext cx="7936528" cy="49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Do czego służą te przedmioty?</a:t>
            </a:r>
          </a:p>
        </p:txBody>
      </p:sp>
      <p:pic>
        <p:nvPicPr>
          <p:cNvPr id="5" name="Obraz 4" descr="the-hen-2361934_19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270" y="2088689"/>
            <a:ext cx="7936528" cy="429102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7343" y="2287287"/>
            <a:ext cx="2838765" cy="19989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75775" y="4076391"/>
            <a:ext cx="3130475" cy="240655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850085" y="6498772"/>
            <a:ext cx="1926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Fot. </a:t>
            </a:r>
            <a:r>
              <a:rPr lang="pl-PL" sz="800" dirty="0" err="1" smtClean="0"/>
              <a:t>Pixabay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Do czego służą te przedmioty?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303462"/>
            <a:ext cx="5073782" cy="399362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5391" y="2303462"/>
            <a:ext cx="5556342" cy="3993621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0" y="6642556"/>
            <a:ext cx="1926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err="1" smtClean="0"/>
              <a:t>Fot.Wikipedia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Do czego służą te przedmioty?</a:t>
            </a:r>
          </a:p>
        </p:txBody>
      </p:sp>
      <p:pic>
        <p:nvPicPr>
          <p:cNvPr id="7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31" y="2519288"/>
            <a:ext cx="5195648" cy="3462412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1384" y="2478928"/>
            <a:ext cx="5298141" cy="354313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0" y="6642556"/>
            <a:ext cx="1926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Fot. </a:t>
            </a:r>
            <a:r>
              <a:rPr lang="pl-PL" sz="800" dirty="0" err="1" smtClean="0"/>
              <a:t>Wikipedia</a:t>
            </a:r>
            <a:r>
              <a:rPr lang="pl-PL" sz="800" dirty="0" smtClean="0"/>
              <a:t>, </a:t>
            </a:r>
            <a:r>
              <a:rPr lang="pl-PL" sz="800" dirty="0" err="1" smtClean="0"/>
              <a:t>Pixabay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Do czego służą te przedmioty?</a:t>
            </a:r>
          </a:p>
        </p:txBody>
      </p:sp>
      <p:pic>
        <p:nvPicPr>
          <p:cNvPr id="7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76275" y="2195437"/>
            <a:ext cx="4431243" cy="4073513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5929" y="2091692"/>
            <a:ext cx="2992120" cy="211193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44119" y="2086607"/>
            <a:ext cx="2721186" cy="201367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/>
          <a:srcRect l="13920" t="18671" r="15602"/>
          <a:stretch/>
        </p:blipFill>
        <p:spPr>
          <a:xfrm>
            <a:off x="6104679" y="4448742"/>
            <a:ext cx="2661920" cy="199136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16313" y="4440225"/>
            <a:ext cx="2376798" cy="2008394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0" y="6642556"/>
            <a:ext cx="9035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Fot. </a:t>
            </a:r>
            <a:r>
              <a:rPr lang="pl-PL" sz="800" dirty="0" err="1" smtClean="0"/>
              <a:t>Pixabay</a:t>
            </a:r>
            <a:r>
              <a:rPr lang="pl-PL" sz="800" dirty="0" smtClean="0"/>
              <a:t>, </a:t>
            </a:r>
            <a:r>
              <a:rPr lang="pl-PL" sz="800" dirty="0" err="1" smtClean="0"/>
              <a:t>Wikipedia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Do czego służy ta maszyna?</a:t>
            </a:r>
          </a:p>
        </p:txBody>
      </p:sp>
      <p:pic>
        <p:nvPicPr>
          <p:cNvPr id="5" name="Obraz 4" descr="the-hen-2361934_19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9270" y="1631512"/>
            <a:ext cx="7936528" cy="44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Do czego służy ta maszyna?</a:t>
            </a:r>
          </a:p>
        </p:txBody>
      </p:sp>
      <p:pic>
        <p:nvPicPr>
          <p:cNvPr id="7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167" y="1595438"/>
            <a:ext cx="7602389" cy="4952651"/>
          </a:xfrm>
        </p:spPr>
      </p:pic>
      <p:sp>
        <p:nvSpPr>
          <p:cNvPr id="5" name="pole tekstowe 4"/>
          <p:cNvSpPr txBox="1"/>
          <p:nvPr/>
        </p:nvSpPr>
        <p:spPr>
          <a:xfrm>
            <a:off x="0" y="6642556"/>
            <a:ext cx="9035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Fot. </a:t>
            </a:r>
            <a:r>
              <a:rPr lang="pl-PL" sz="800" dirty="0" err="1" smtClean="0"/>
              <a:t>Wikipedia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Nauczyliśmy się…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00049" y="2111375"/>
            <a:ext cx="8058151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3200" b="1" dirty="0"/>
              <a:t>…różnych odmian odwagi: od komiksowej brawury po codzienną mądrość.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b="1" dirty="0"/>
              <a:t>…wiary w siłę wyobraźni, która może </a:t>
            </a:r>
            <a:br>
              <a:rPr lang="pl-PL" sz="3200" b="1" dirty="0"/>
            </a:br>
            <a:r>
              <a:rPr lang="pl-PL" sz="3200" b="1" dirty="0"/>
              <a:t>(ale nie musi!) pomagać sobie gadżetami </a:t>
            </a:r>
            <a:br>
              <a:rPr lang="pl-PL" sz="3200" b="1" dirty="0"/>
            </a:br>
            <a:r>
              <a:rPr lang="pl-PL" sz="3200" b="1" dirty="0"/>
              <a:t>i elektroniką.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b="1" dirty="0"/>
              <a:t>…łączenia historii wynalazków z mapą ludzkich pasji, pragnień, fantazji.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b="1" dirty="0"/>
              <a:t>…rozmawiania o pamięci i zapominaniu, kiedy spotykają nas trudne sytuacje.</a:t>
            </a:r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6056" y="1358900"/>
            <a:ext cx="3071792" cy="4351338"/>
          </a:xfrm>
        </p:spPr>
      </p:pic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chemeClr val="tx1"/>
            </a:gs>
            <a:gs pos="50000">
              <a:schemeClr val="tx1"/>
            </a:gs>
            <a:gs pos="75000">
              <a:schemeClr val="tx1"/>
            </a:gs>
            <a:gs pos="89999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Dziękuję za uwagę </a:t>
            </a:r>
            <a:r>
              <a:rPr lang="pl-PL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pl-PL" dirty="0">
                <a:sym typeface="Wingdings" panose="05000000000000000000" pitchFamily="2" charset="2"/>
              </a:rPr>
              <a:t> </a:t>
            </a: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Obraz 4" descr="the-hen-2361934_19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0221" y="1560755"/>
            <a:ext cx="7936526" cy="446242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" y="639109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baseline="30000" dirty="0" smtClean="0"/>
              <a:t>Użyte fotosy: materiały prasowe, fot. Jarosław Sosiński i Krzysztof </a:t>
            </a:r>
            <a:r>
              <a:rPr lang="pl-PL" sz="1200" b="1" baseline="30000" dirty="0" err="1" smtClean="0"/>
              <a:t>Globisz</a:t>
            </a:r>
            <a:endParaRPr lang="pl-PL" sz="1200" b="1" baseline="300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Czego się dowiemy?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00004" y="2381967"/>
            <a:ext cx="482276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/>
              <a:t>1. Kto jest odważny?</a:t>
            </a:r>
          </a:p>
          <a:p>
            <a:pPr marL="0" indent="0">
              <a:buNone/>
            </a:pPr>
            <a:r>
              <a:rPr lang="pl-PL" sz="3200" b="1" dirty="0"/>
              <a:t>2. Czy rower pływa?</a:t>
            </a:r>
          </a:p>
          <a:p>
            <a:pPr marL="0" indent="0">
              <a:buNone/>
            </a:pPr>
            <a:r>
              <a:rPr lang="pl-PL" sz="3200" b="1" dirty="0"/>
              <a:t>3. Jaki wpływ na życie ma konwencja filmowa?</a:t>
            </a:r>
          </a:p>
          <a:p>
            <a:pPr marL="0" indent="0">
              <a:buNone/>
            </a:pPr>
            <a:r>
              <a:rPr lang="pl-PL" sz="3200" b="1" dirty="0"/>
              <a:t>4. O czym zapominamy szybko? O kim wolno?</a:t>
            </a:r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6056" y="1358900"/>
            <a:ext cx="3071792" cy="4351338"/>
          </a:xfrm>
        </p:spPr>
      </p:pic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nazw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731" y="2706620"/>
            <a:ext cx="10796038" cy="3883160"/>
          </a:xfrm>
          <a:prstGeom prst="rect">
            <a:avLst/>
          </a:prstGeom>
        </p:spPr>
      </p:pic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Krzyżówka </a:t>
            </a:r>
            <a:r>
              <a:rPr lang="pl-PL" b="1" dirty="0" err="1">
                <a:solidFill>
                  <a:schemeClr val="bg1">
                    <a:lumMod val="95000"/>
                  </a:schemeClr>
                </a:solidFill>
              </a:rPr>
              <a:t>przygodówka</a:t>
            </a: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09800" y="1235682"/>
            <a:ext cx="6805084" cy="6123360"/>
          </a:xfrm>
          <a:prstGeom prst="rect">
            <a:avLst/>
          </a:prstGeom>
        </p:spPr>
      </p:pic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Krzyżówka </a:t>
            </a:r>
            <a:r>
              <a:rPr lang="pl-PL" b="1" dirty="0" err="1">
                <a:solidFill>
                  <a:schemeClr val="bg1">
                    <a:lumMod val="95000"/>
                  </a:schemeClr>
                </a:solidFill>
              </a:rPr>
              <a:t>przygodówka</a:t>
            </a: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6642556"/>
            <a:ext cx="2808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Fot. </a:t>
            </a:r>
            <a:r>
              <a:rPr lang="pl-PL" sz="800" dirty="0" err="1" smtClean="0"/>
              <a:t>Wikipedia</a:t>
            </a:r>
            <a:endParaRPr lang="pl-PL" sz="800" dirty="0" smtClean="0"/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nazwy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181" y="2316095"/>
            <a:ext cx="10796038" cy="3883160"/>
          </a:xfrm>
          <a:prstGeom prst="rect">
            <a:avLst/>
          </a:prstGeom>
        </p:spPr>
      </p:pic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Krzyżówka </a:t>
            </a:r>
            <a:r>
              <a:rPr lang="pl-PL" b="1" dirty="0" err="1">
                <a:solidFill>
                  <a:schemeClr val="bg1">
                    <a:lumMod val="95000"/>
                  </a:schemeClr>
                </a:solidFill>
              </a:rPr>
              <a:t>przygodówka</a:t>
            </a: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Czy kuraż to kuzyn kury?</a:t>
            </a:r>
          </a:p>
        </p:txBody>
      </p:sp>
      <p:pic>
        <p:nvPicPr>
          <p:cNvPr id="5" name="Obraz 4" descr="the-hen-2361934_19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3094" y="987449"/>
            <a:ext cx="5870550" cy="587055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0" y="6642556"/>
            <a:ext cx="2808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Fot. </a:t>
            </a:r>
            <a:r>
              <a:rPr lang="pl-PL" sz="800" dirty="0" err="1" smtClean="0"/>
              <a:t>Depositphotos</a:t>
            </a:r>
            <a:endParaRPr lang="pl-PL" sz="800" dirty="0" smtClean="0"/>
          </a:p>
        </p:txBody>
      </p:sp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Czy kuraż to kuzyn kury?</a:t>
            </a:r>
          </a:p>
        </p:txBody>
      </p:sp>
      <p:pic>
        <p:nvPicPr>
          <p:cNvPr id="5" name="Obraz 4" descr="the-hen-2361934_19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6817" y="2503747"/>
            <a:ext cx="9977454" cy="344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Czym jest odwaga?</a:t>
            </a:r>
          </a:p>
        </p:txBody>
      </p:sp>
      <p:pic>
        <p:nvPicPr>
          <p:cNvPr id="5" name="Obraz 4" descr="the-hen-2361934_19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4693" y="1539642"/>
            <a:ext cx="9089482" cy="49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D6D"/>
            </a:gs>
            <a:gs pos="5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76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Czym jest odwaga?</a:t>
            </a:r>
          </a:p>
        </p:txBody>
      </p:sp>
      <p:pic>
        <p:nvPicPr>
          <p:cNvPr id="5" name="Obraz 4" descr="the-hen-2361934_19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4693" y="1539642"/>
            <a:ext cx="9089482" cy="49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5867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241</Words>
  <Application>Microsoft Office PowerPoint</Application>
  <PresentationFormat>Niestandardowy</PresentationFormat>
  <Paragraphs>58</Paragraphs>
  <Slides>19</Slides>
  <Notes>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Slajd 1</vt:lpstr>
      <vt:lpstr>Czego się dowiemy?</vt:lpstr>
      <vt:lpstr>Krzyżówka przygodówka</vt:lpstr>
      <vt:lpstr>Krzyżówka przygodówka</vt:lpstr>
      <vt:lpstr>Krzyżówka przygodówka</vt:lpstr>
      <vt:lpstr>Czy kuraż to kuzyn kury?</vt:lpstr>
      <vt:lpstr>Czy kuraż to kuzyn kury?</vt:lpstr>
      <vt:lpstr>Czym jest odwaga?</vt:lpstr>
      <vt:lpstr>Czym jest odwaga?</vt:lpstr>
      <vt:lpstr>Czym jest odwaga?</vt:lpstr>
      <vt:lpstr>Pomocnicy, gadżety i… siła wyobraźni!</vt:lpstr>
      <vt:lpstr>Do czego służą te przedmioty?</vt:lpstr>
      <vt:lpstr>Do czego służą te przedmioty?</vt:lpstr>
      <vt:lpstr>Do czego służą te przedmioty?</vt:lpstr>
      <vt:lpstr>Do czego służą te przedmioty?</vt:lpstr>
      <vt:lpstr>Do czego służy ta maszyna?</vt:lpstr>
      <vt:lpstr>Do czego służy ta maszyna?</vt:lpstr>
      <vt:lpstr>Nauczyliśmy się… </vt:lpstr>
      <vt:lpstr>Dziękuję za uwagę 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WŁADCY PRZYGÓD. STĄD DO OBLIVIO</dc:title>
  <dc:creator>Robert_P</dc:creator>
  <cp:lastModifiedBy>Dell</cp:lastModifiedBy>
  <cp:revision>56</cp:revision>
  <dcterms:created xsi:type="dcterms:W3CDTF">2018-12-25T11:36:16Z</dcterms:created>
  <dcterms:modified xsi:type="dcterms:W3CDTF">2019-01-18T14:40:19Z</dcterms:modified>
</cp:coreProperties>
</file>